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3" r:id="rId3"/>
    <p:sldId id="257" r:id="rId4"/>
    <p:sldId id="259" r:id="rId5"/>
    <p:sldId id="258" r:id="rId6"/>
    <p:sldId id="264" r:id="rId7"/>
    <p:sldId id="262" r:id="rId8"/>
    <p:sldId id="260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1FD3B9-1FC5-4BE1-A58E-150061DBAA14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842C64-923A-41F5-8BF1-CB739D710F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1214422"/>
            <a:ext cx="7772400" cy="1975104"/>
          </a:xfrm>
        </p:spPr>
        <p:txBody>
          <a:bodyPr/>
          <a:lstStyle/>
          <a:p>
            <a:pPr algn="ctr"/>
            <a:r>
              <a:rPr lang="sk-SK" dirty="0" err="1" smtClean="0"/>
              <a:t>Historical</a:t>
            </a:r>
            <a:r>
              <a:rPr lang="sk-SK" dirty="0" smtClean="0"/>
              <a:t> </a:t>
            </a:r>
            <a:r>
              <a:rPr lang="sk-SK" dirty="0" err="1" smtClean="0"/>
              <a:t>monuments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Prešov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42908" y="4429132"/>
            <a:ext cx="9286908" cy="2428868"/>
          </a:xfrm>
        </p:spPr>
        <p:txBody>
          <a:bodyPr>
            <a:normAutofit/>
          </a:bodyPr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a </a:t>
            </a:r>
            <a:r>
              <a:rPr lang="sk-SK" sz="1400" dirty="0" err="1" smtClean="0">
                <a:solidFill>
                  <a:schemeClr val="tx1"/>
                </a:solidFill>
              </a:rPr>
              <a:t>project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 err="1" smtClean="0">
                <a:solidFill>
                  <a:schemeClr val="tx1"/>
                </a:solidFill>
              </a:rPr>
              <a:t>of</a:t>
            </a:r>
            <a:r>
              <a:rPr lang="sk-SK" sz="1400" dirty="0" smtClean="0">
                <a:solidFill>
                  <a:schemeClr val="tx1"/>
                </a:solidFill>
              </a:rPr>
              <a:t> Marek </a:t>
            </a:r>
            <a:r>
              <a:rPr lang="sk-SK" sz="1400" dirty="0" err="1" smtClean="0">
                <a:solidFill>
                  <a:schemeClr val="tx1"/>
                </a:solidFill>
              </a:rPr>
              <a:t>Kačmár</a:t>
            </a:r>
            <a:r>
              <a:rPr lang="sk-SK" sz="1400" dirty="0" smtClean="0">
                <a:solidFill>
                  <a:schemeClr val="tx1"/>
                </a:solidFill>
              </a:rPr>
              <a:t> and Martin </a:t>
            </a:r>
            <a:r>
              <a:rPr lang="sk-SK" sz="1400" dirty="0" err="1" smtClean="0">
                <a:solidFill>
                  <a:schemeClr val="tx1"/>
                </a:solidFill>
              </a:rPr>
              <a:t>Kažimír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endParaRPr lang="sk-SK" sz="1400" dirty="0">
              <a:solidFill>
                <a:schemeClr val="tx1"/>
              </a:solidFill>
            </a:endParaRPr>
          </a:p>
          <a:p>
            <a:pPr algn="ctr"/>
            <a:endParaRPr lang="sk-SK" sz="1400" dirty="0" smtClean="0">
              <a:solidFill>
                <a:schemeClr val="tx1"/>
              </a:solidFill>
            </a:endParaRPr>
          </a:p>
          <a:p>
            <a:pPr algn="ctr"/>
            <a:endParaRPr lang="sk-SK" sz="1400" dirty="0">
              <a:solidFill>
                <a:schemeClr val="tx1"/>
              </a:solidFill>
            </a:endParaRPr>
          </a:p>
          <a:p>
            <a:pPr algn="ctr"/>
            <a:endParaRPr lang="sk-SK" sz="1400" dirty="0" smtClean="0">
              <a:solidFill>
                <a:schemeClr val="tx1"/>
              </a:solidFill>
            </a:endParaRPr>
          </a:p>
          <a:p>
            <a:pPr algn="ctr"/>
            <a:endParaRPr lang="sk-SK" sz="1400" dirty="0">
              <a:solidFill>
                <a:schemeClr val="tx1"/>
              </a:solidFill>
            </a:endParaRPr>
          </a:p>
          <a:p>
            <a:pPr algn="ctr"/>
            <a:endParaRPr lang="sk-SK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52834"/>
            <a:ext cx="4427984" cy="332098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366"/>
            <a:ext cx="4893052" cy="314378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39552" y="4196965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/>
              <a:t>Rakoczi</a:t>
            </a:r>
            <a:r>
              <a:rPr lang="en-US" sz="2800" dirty="0" smtClean="0"/>
              <a:t>’s</a:t>
            </a:r>
            <a:r>
              <a:rPr lang="sk-SK" sz="2800" dirty="0" smtClean="0"/>
              <a:t> </a:t>
            </a:r>
            <a:r>
              <a:rPr lang="sk-SK" sz="2800" dirty="0" err="1" smtClean="0"/>
              <a:t>palace</a:t>
            </a:r>
            <a:r>
              <a:rPr lang="sk-SK" sz="2800" dirty="0" smtClean="0"/>
              <a:t> </a:t>
            </a:r>
            <a:r>
              <a:rPr lang="sk-SK" sz="2800" dirty="0" err="1" smtClean="0"/>
              <a:t>before</a:t>
            </a:r>
            <a:r>
              <a:rPr lang="sk-SK" sz="2800" dirty="0" smtClean="0"/>
              <a:t> and </a:t>
            </a:r>
            <a:r>
              <a:rPr lang="sk-SK" sz="2800" dirty="0" err="1" smtClean="0"/>
              <a:t>now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512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9091" y="2340529"/>
            <a:ext cx="8229600" cy="4525963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uilt by Mark Ho</a:t>
            </a:r>
            <a:r>
              <a:rPr lang="sk-SK" dirty="0" err="1" smtClean="0"/>
              <a:t>lländer</a:t>
            </a:r>
            <a:r>
              <a:rPr lang="sk-SK" dirty="0" smtClean="0"/>
              <a:t> in </a:t>
            </a:r>
            <a:r>
              <a:rPr lang="sk-SK" dirty="0" err="1" smtClean="0"/>
              <a:t>early</a:t>
            </a:r>
            <a:r>
              <a:rPr lang="sk-SK" dirty="0" smtClean="0"/>
              <a:t> 19s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k-SK" dirty="0" err="1"/>
              <a:t>w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allowed</a:t>
            </a:r>
            <a:r>
              <a:rPr lang="sk-SK" dirty="0" smtClean="0"/>
              <a:t> to </a:t>
            </a:r>
            <a:r>
              <a:rPr lang="sk-SK" dirty="0" err="1" smtClean="0"/>
              <a:t>stay</a:t>
            </a:r>
            <a:r>
              <a:rPr lang="sk-SK" dirty="0" smtClean="0"/>
              <a:t> in Prešov </a:t>
            </a:r>
            <a:r>
              <a:rPr lang="sk-SK" dirty="0" err="1" smtClean="0"/>
              <a:t>because</a:t>
            </a:r>
            <a:r>
              <a:rPr lang="sk-SK" dirty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relationship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monarch</a:t>
            </a:r>
            <a:endParaRPr lang="sk-SK" dirty="0" smtClean="0"/>
          </a:p>
          <a:p>
            <a:pPr>
              <a:buClrTx/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 smtClean="0"/>
              <a:t>Neptun</a:t>
            </a:r>
            <a:r>
              <a:rPr lang="en-US" dirty="0" smtClean="0"/>
              <a:t>’s fountain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33618"/>
            <a:ext cx="4128459" cy="309634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1165"/>
            <a:ext cx="3132956" cy="207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sk-SK" dirty="0"/>
              <a:t>i</a:t>
            </a:r>
            <a:r>
              <a:rPr lang="sk-SK" dirty="0" smtClean="0"/>
              <a:t>n 14th </a:t>
            </a:r>
            <a:r>
              <a:rPr lang="sk-SK" dirty="0" err="1" smtClean="0"/>
              <a:t>century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built</a:t>
            </a:r>
            <a:r>
              <a:rPr lang="sk-SK" dirty="0" smtClean="0"/>
              <a:t>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chapel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part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hospital</a:t>
            </a:r>
            <a:endParaRPr lang="sk-SK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reformation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became</a:t>
            </a:r>
            <a:r>
              <a:rPr lang="sk-SK" dirty="0" smtClean="0"/>
              <a:t> </a:t>
            </a:r>
            <a:r>
              <a:rPr lang="sk-SK" dirty="0" err="1"/>
              <a:t>E</a:t>
            </a:r>
            <a:r>
              <a:rPr lang="sk-SK" dirty="0" err="1" smtClean="0"/>
              <a:t>vangelic</a:t>
            </a:r>
            <a:r>
              <a:rPr lang="sk-SK" dirty="0" smtClean="0"/>
              <a:t>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k-SK" dirty="0" smtClean="0"/>
              <a:t>in 1753-1754 </a:t>
            </a:r>
            <a:r>
              <a:rPr lang="sk-SK" dirty="0" err="1" smtClean="0"/>
              <a:t>redeveloped</a:t>
            </a:r>
            <a:r>
              <a:rPr lang="sk-SK" dirty="0" smtClean="0"/>
              <a:t> and </a:t>
            </a:r>
            <a:r>
              <a:rPr lang="sk-SK" dirty="0" err="1" smtClean="0"/>
              <a:t>expanded</a:t>
            </a:r>
            <a:endParaRPr lang="sk-SK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sk-SK" dirty="0" err="1" smtClean="0"/>
              <a:t>visit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pope Ján Pavol II. in 1995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Greek-Catholic</a:t>
            </a:r>
            <a:r>
              <a:rPr lang="sk-SK" dirty="0" smtClean="0"/>
              <a:t> </a:t>
            </a:r>
            <a:r>
              <a:rPr lang="sk-SK" dirty="0" err="1" smtClean="0"/>
              <a:t>temple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saint</a:t>
            </a:r>
            <a:r>
              <a:rPr lang="sk-SK" dirty="0" smtClean="0"/>
              <a:t> Ján Krstiteľ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00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456384" cy="518457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63" y="764704"/>
            <a:ext cx="4339466" cy="288032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291563" y="436510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outside</a:t>
            </a:r>
            <a:r>
              <a:rPr lang="sk-SK" sz="2800" dirty="0" smtClean="0"/>
              <a:t> and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temple</a:t>
            </a:r>
            <a:r>
              <a:rPr lang="sk-SK" sz="2800" dirty="0" smtClean="0"/>
              <a:t>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820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k-SK" sz="6600" dirty="0" err="1" smtClean="0"/>
              <a:t>Thank</a:t>
            </a:r>
            <a:r>
              <a:rPr lang="sk-SK" sz="6600" dirty="0" smtClean="0"/>
              <a:t> </a:t>
            </a:r>
            <a:r>
              <a:rPr lang="sk-SK" sz="6600" dirty="0" err="1" smtClean="0"/>
              <a:t>you</a:t>
            </a:r>
            <a:r>
              <a:rPr lang="sk-SK" sz="6600" dirty="0" smtClean="0"/>
              <a:t> </a:t>
            </a:r>
            <a:r>
              <a:rPr lang="sk-SK" sz="6600" dirty="0" err="1" smtClean="0"/>
              <a:t>for</a:t>
            </a:r>
            <a:r>
              <a:rPr lang="sk-SK" sz="6600" dirty="0" smtClean="0"/>
              <a:t> </a:t>
            </a:r>
            <a:r>
              <a:rPr lang="sk-SK" sz="6600" dirty="0" err="1" smtClean="0"/>
              <a:t>your</a:t>
            </a:r>
            <a:r>
              <a:rPr lang="sk-SK" sz="6600" dirty="0" smtClean="0"/>
              <a:t> </a:t>
            </a:r>
            <a:r>
              <a:rPr lang="sk-SK" sz="6600" dirty="0" err="1" smtClean="0"/>
              <a:t>attention</a:t>
            </a:r>
            <a:r>
              <a:rPr lang="sk-SK" sz="6600" dirty="0" smtClean="0"/>
              <a:t> !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9342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5720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sk-SK" sz="2800" dirty="0"/>
              <a:t>s</a:t>
            </a:r>
            <a:r>
              <a:rPr lang="en-GB" sz="2800" dirty="0" smtClean="0"/>
              <a:t>et </a:t>
            </a:r>
            <a:r>
              <a:rPr lang="en-GB" sz="2800" dirty="0" smtClean="0"/>
              <a:t>up since 1721 until 1893</a:t>
            </a:r>
            <a:endParaRPr lang="sk-SK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sk-SK" sz="2800" dirty="0" smtClean="0"/>
              <a:t>t</a:t>
            </a:r>
            <a:r>
              <a:rPr lang="en-GB" sz="2800" dirty="0" smtClean="0"/>
              <a:t>he </a:t>
            </a:r>
            <a:r>
              <a:rPr lang="en-GB" sz="2800" dirty="0" smtClean="0"/>
              <a:t>whole complex is the Church of the Holy Cross , fourteen chapels of the Cross, Chapel of the Holy Steps, Catacombs and cemetery.</a:t>
            </a:r>
            <a:endParaRPr lang="sk-SK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sk-SK" sz="2800" dirty="0"/>
              <a:t>c</a:t>
            </a:r>
            <a:r>
              <a:rPr lang="en-GB" sz="2800" dirty="0" err="1" smtClean="0"/>
              <a:t>hurch</a:t>
            </a:r>
            <a:r>
              <a:rPr lang="en-GB" sz="2800" dirty="0" smtClean="0"/>
              <a:t> </a:t>
            </a:r>
            <a:r>
              <a:rPr lang="en-GB" sz="2800" dirty="0" smtClean="0"/>
              <a:t>of the Holy Cross was built </a:t>
            </a:r>
            <a:r>
              <a:rPr lang="en-GB" sz="2800" dirty="0" smtClean="0"/>
              <a:t>in</a:t>
            </a:r>
            <a:r>
              <a:rPr lang="en-GB" sz="2800" dirty="0" smtClean="0"/>
              <a:t> </a:t>
            </a:r>
            <a:r>
              <a:rPr lang="en-GB" sz="2800" dirty="0" smtClean="0"/>
              <a:t>Calvary </a:t>
            </a:r>
            <a:r>
              <a:rPr lang="en-GB" sz="2800" dirty="0" smtClean="0"/>
              <a:t>in</a:t>
            </a:r>
            <a:r>
              <a:rPr lang="en-GB" sz="2800" dirty="0" smtClean="0"/>
              <a:t> </a:t>
            </a:r>
            <a:r>
              <a:rPr lang="en-GB" sz="2800" dirty="0" smtClean="0"/>
              <a:t>1753</a:t>
            </a:r>
            <a:endParaRPr lang="sk-SK" sz="2800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chemeClr val="tx2">
                    <a:satMod val="130000"/>
                  </a:schemeClr>
                </a:solidFill>
              </a:rPr>
              <a:t>Calvary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alva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500042"/>
            <a:ext cx="5148280" cy="378449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 descr="kalvaria komp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86189"/>
            <a:ext cx="3429024" cy="275224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286248" y="4643446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Calvary</a:t>
            </a:r>
            <a:r>
              <a:rPr lang="sk-SK" sz="2800" dirty="0" smtClean="0"/>
              <a:t> </a:t>
            </a:r>
            <a:r>
              <a:rPr lang="sk-SK" sz="2800" dirty="0" err="1" smtClean="0"/>
              <a:t>complex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kapl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381974"/>
            <a:ext cx="3286324" cy="438005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395536" y="112474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/>
              <a:t>One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en-GB" sz="2800" dirty="0" smtClean="0"/>
              <a:t>fourteen chapels </a:t>
            </a:r>
            <a:endParaRPr lang="sk-SK" sz="2800" dirty="0"/>
          </a:p>
        </p:txBody>
      </p:sp>
      <p:pic>
        <p:nvPicPr>
          <p:cNvPr id="8" name="Obrázok 7" descr="kos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16831"/>
            <a:ext cx="3567959" cy="475542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929190" y="500042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en-GB" sz="2800" dirty="0" smtClean="0"/>
              <a:t>Church of the Holy Cross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ichal bos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89" y="476672"/>
            <a:ext cx="2090747" cy="310507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512064"/>
            <a:ext cx="5757874" cy="914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Michal </a:t>
            </a:r>
            <a:r>
              <a:rPr lang="sk-SK" dirty="0" err="1" smtClean="0"/>
              <a:t>Bosak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71736" y="1571612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 *10. december  1869,  Okrúhle </a:t>
            </a:r>
          </a:p>
          <a:p>
            <a:r>
              <a:rPr lang="sk-SK" dirty="0" smtClean="0"/>
              <a:t>† 18. </a:t>
            </a:r>
            <a:r>
              <a:rPr lang="sk-SK" dirty="0" err="1" smtClean="0"/>
              <a:t>february</a:t>
            </a:r>
            <a:r>
              <a:rPr lang="sk-SK" dirty="0" smtClean="0"/>
              <a:t>  1937,  Scranton, </a:t>
            </a:r>
            <a:r>
              <a:rPr lang="sk-SK" dirty="0" err="1" smtClean="0"/>
              <a:t>Pennsylvania</a:t>
            </a:r>
            <a:r>
              <a:rPr lang="sk-SK" dirty="0" smtClean="0"/>
              <a:t>  USA</a:t>
            </a:r>
            <a:r>
              <a:rPr lang="sk-SK" u="sng" dirty="0" smtClean="0"/>
              <a:t>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3789040"/>
            <a:ext cx="8499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i</a:t>
            </a:r>
            <a:r>
              <a:rPr lang="en-US" dirty="0" smtClean="0"/>
              <a:t>n </a:t>
            </a:r>
            <a:r>
              <a:rPr lang="en-US" dirty="0" smtClean="0"/>
              <a:t>1886 he went to the USA</a:t>
            </a:r>
            <a:r>
              <a:rPr lang="sk-SK" dirty="0" smtClean="0"/>
              <a:t>,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en-US" dirty="0" smtClean="0"/>
              <a:t> worked as a miner in </a:t>
            </a:r>
            <a:r>
              <a:rPr lang="en-US" dirty="0" smtClean="0"/>
              <a:t>Hazleton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i</a:t>
            </a:r>
            <a:r>
              <a:rPr lang="en-US" dirty="0" smtClean="0"/>
              <a:t>n </a:t>
            </a:r>
            <a:r>
              <a:rPr lang="en-US" dirty="0" smtClean="0"/>
              <a:t>1897 he founded a private bank Michael </a:t>
            </a:r>
            <a:r>
              <a:rPr lang="en-US" dirty="0" err="1" smtClean="0"/>
              <a:t>Bosak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r>
              <a:rPr lang="en-US" dirty="0" smtClean="0"/>
              <a:t>Bank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i</a:t>
            </a:r>
            <a:r>
              <a:rPr lang="en-US" dirty="0" smtClean="0"/>
              <a:t>n </a:t>
            </a:r>
            <a:r>
              <a:rPr lang="en-US" dirty="0" smtClean="0"/>
              <a:t>1915 he founded his own bank </a:t>
            </a:r>
            <a:r>
              <a:rPr lang="en-US" dirty="0" err="1" smtClean="0"/>
              <a:t>Bosak</a:t>
            </a:r>
            <a:r>
              <a:rPr lang="en-US" dirty="0" smtClean="0"/>
              <a:t> State Bank in </a:t>
            </a:r>
            <a:r>
              <a:rPr lang="en-US" dirty="0" smtClean="0"/>
              <a:t>Scranton</a:t>
            </a:r>
            <a:r>
              <a:rPr lang="sk-SK" dirty="0" smtClean="0"/>
              <a:t>, t</a:t>
            </a:r>
            <a:r>
              <a:rPr lang="en-US" dirty="0" smtClean="0"/>
              <a:t>he </a:t>
            </a:r>
            <a:r>
              <a:rPr lang="en-US" dirty="0" smtClean="0"/>
              <a:t>Bank has become the largest Slovak bank in the United </a:t>
            </a:r>
            <a:r>
              <a:rPr lang="en-US" dirty="0" smtClean="0"/>
              <a:t>States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i</a:t>
            </a:r>
            <a:r>
              <a:rPr lang="en-US" dirty="0" smtClean="0"/>
              <a:t>n 1920 </a:t>
            </a:r>
            <a:r>
              <a:rPr lang="en-US" dirty="0" smtClean="0"/>
              <a:t>was established in Bratislava Slovak -American Bank </a:t>
            </a:r>
            <a:r>
              <a:rPr lang="en-US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/>
              <a:t>w</a:t>
            </a:r>
            <a:r>
              <a:rPr lang="en-GB" sz="2800" dirty="0" smtClean="0"/>
              <a:t>as </a:t>
            </a:r>
            <a:r>
              <a:rPr lang="sk-SK" sz="2800" dirty="0" err="1" smtClean="0"/>
              <a:t>built</a:t>
            </a:r>
            <a:r>
              <a:rPr lang="sk-SK" sz="2800" dirty="0" smtClean="0"/>
              <a:t> </a:t>
            </a:r>
            <a:r>
              <a:rPr lang="en-GB" sz="2800" dirty="0" smtClean="0"/>
              <a:t>in 1923</a:t>
            </a:r>
            <a:endParaRPr lang="sk-SK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 smtClean="0"/>
              <a:t>name was given after Michal </a:t>
            </a:r>
            <a:r>
              <a:rPr lang="en-GB" sz="2800" dirty="0" err="1" smtClean="0"/>
              <a:t>Bosak</a:t>
            </a:r>
            <a:endParaRPr lang="sk-SK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err="1"/>
              <a:t>b</a:t>
            </a:r>
            <a:r>
              <a:rPr lang="sk-SK" sz="2800" dirty="0" err="1" smtClean="0"/>
              <a:t>uilt</a:t>
            </a:r>
            <a:r>
              <a:rPr lang="sk-SK" sz="2800" dirty="0" smtClean="0"/>
              <a:t> </a:t>
            </a:r>
            <a:r>
              <a:rPr lang="sk-SK" sz="2800" dirty="0" smtClean="0"/>
              <a:t>in </a:t>
            </a:r>
            <a:r>
              <a:rPr lang="sk-SK" sz="2800" dirty="0" err="1" smtClean="0"/>
              <a:t>Nouveau</a:t>
            </a:r>
            <a:r>
              <a:rPr lang="sk-SK" sz="2800" dirty="0" smtClean="0"/>
              <a:t> </a:t>
            </a:r>
            <a:r>
              <a:rPr lang="sk-SK" sz="2800" dirty="0" err="1" smtClean="0"/>
              <a:t>style</a:t>
            </a:r>
            <a:endParaRPr lang="sk-SK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ven </a:t>
            </a:r>
            <a:r>
              <a:rPr lang="en-US" sz="2800" dirty="0" smtClean="0"/>
              <a:t>today it is one of the most beautiful buildings in the city</a:t>
            </a:r>
            <a:r>
              <a:rPr lang="sk-SK" sz="2800" dirty="0" smtClean="0"/>
              <a:t>.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Bosak</a:t>
            </a:r>
            <a:r>
              <a:rPr lang="en-US" dirty="0" smtClean="0"/>
              <a:t>’s</a:t>
            </a:r>
            <a:r>
              <a:rPr lang="sk-SK" dirty="0" smtClean="0"/>
              <a:t> </a:t>
            </a:r>
            <a:r>
              <a:rPr lang="sk-SK" dirty="0" smtClean="0"/>
              <a:t>Bank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bosakova ba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3212976"/>
            <a:ext cx="4690467" cy="35178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bosakova_banka 19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9761"/>
            <a:ext cx="4554505" cy="331236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076056" y="1089294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/>
              <a:t>Bosak</a:t>
            </a:r>
            <a:r>
              <a:rPr lang="en-US" sz="2800" dirty="0" smtClean="0"/>
              <a:t>’</a:t>
            </a:r>
            <a:r>
              <a:rPr lang="sk-SK" sz="2800" dirty="0" smtClean="0"/>
              <a:t>s </a:t>
            </a:r>
            <a:r>
              <a:rPr lang="sk-SK" sz="2800" dirty="0" smtClean="0"/>
              <a:t>Bank in 1925 and </a:t>
            </a:r>
            <a:r>
              <a:rPr lang="sk-SK" sz="2800" dirty="0" err="1" smtClean="0"/>
              <a:t>now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bosakova banka interi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32656"/>
            <a:ext cx="4929222" cy="330257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dolarovka bos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825656"/>
            <a:ext cx="5929322" cy="250711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715008" y="142873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/>
              <a:t>Interior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bank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3861048"/>
            <a:ext cx="296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/>
              <a:t>American</a:t>
            </a:r>
            <a:r>
              <a:rPr lang="sk-SK" sz="2800" dirty="0" smtClean="0"/>
              <a:t> </a:t>
            </a:r>
            <a:r>
              <a:rPr lang="sk-SK" sz="2800" dirty="0" err="1" smtClean="0"/>
              <a:t>tenner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1907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598065"/>
            <a:ext cx="8229600" cy="4525963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riginally consisted of 2 medieval houses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ought by </a:t>
            </a:r>
            <a:r>
              <a:rPr lang="sk-SK" sz="2800" dirty="0" smtClean="0"/>
              <a:t>Žigmund </a:t>
            </a:r>
            <a:r>
              <a:rPr lang="en-US" sz="2800" dirty="0" err="1" smtClean="0"/>
              <a:t>Rakoczi</a:t>
            </a:r>
            <a:endParaRPr lang="en-US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sk-SK" sz="2800" dirty="0"/>
              <a:t>i</a:t>
            </a:r>
            <a:r>
              <a:rPr lang="sk-SK" sz="2800" dirty="0" smtClean="0"/>
              <a:t>n 1633 Prešov </a:t>
            </a:r>
            <a:r>
              <a:rPr lang="sk-SK" sz="2800" dirty="0" err="1" smtClean="0"/>
              <a:t>peace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signed</a:t>
            </a:r>
            <a:endParaRPr lang="sk-SK" sz="2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sk-SK" dirty="0"/>
              <a:t>i</a:t>
            </a:r>
            <a:r>
              <a:rPr lang="sk-SK" dirty="0" smtClean="0"/>
              <a:t>n 1711 </a:t>
            </a:r>
            <a:r>
              <a:rPr lang="sk-SK" dirty="0" err="1" smtClean="0"/>
              <a:t>palace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confiscated</a:t>
            </a:r>
            <a:endParaRPr lang="sk-SK" dirty="0" smtClean="0"/>
          </a:p>
          <a:p>
            <a:pPr>
              <a:buClrTx/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Rakoczi’s</a:t>
            </a:r>
            <a:r>
              <a:rPr lang="en-US" dirty="0" smtClean="0"/>
              <a:t> palace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680520" cy="33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296</Words>
  <Application>Microsoft Office PowerPoint</Application>
  <PresentationFormat>Prezentácia na obrazovke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Hala</vt:lpstr>
      <vt:lpstr>Historical monuments of Prešov</vt:lpstr>
      <vt:lpstr>Calvary</vt:lpstr>
      <vt:lpstr>Prezentácia programu PowerPoint</vt:lpstr>
      <vt:lpstr>Prezentácia programu PowerPoint</vt:lpstr>
      <vt:lpstr>   Michal Bosak </vt:lpstr>
      <vt:lpstr>Bosak’s Bank</vt:lpstr>
      <vt:lpstr>Prezentácia programu PowerPoint</vt:lpstr>
      <vt:lpstr>Prezentácia programu PowerPoint</vt:lpstr>
      <vt:lpstr>Rakoczi’s palace</vt:lpstr>
      <vt:lpstr>Prezentácia programu PowerPoint</vt:lpstr>
      <vt:lpstr>Neptun’s fountain</vt:lpstr>
      <vt:lpstr>Greek-Catholic temple of the saint Ján Krstiteľ</vt:lpstr>
      <vt:lpstr>Prezentácia programu PowerPoint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buildings in Prešov</dc:title>
  <dc:creator>PC</dc:creator>
  <cp:lastModifiedBy>AMD</cp:lastModifiedBy>
  <cp:revision>35</cp:revision>
  <dcterms:created xsi:type="dcterms:W3CDTF">2014-06-03T17:07:42Z</dcterms:created>
  <dcterms:modified xsi:type="dcterms:W3CDTF">2014-06-05T20:20:06Z</dcterms:modified>
</cp:coreProperties>
</file>